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D00"/>
    <a:srgbClr val="FF3399"/>
    <a:srgbClr val="CC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33" autoAdjust="0"/>
    <p:restoredTop sz="94660"/>
  </p:normalViewPr>
  <p:slideViewPr>
    <p:cSldViewPr>
      <p:cViewPr varScale="1">
        <p:scale>
          <a:sx n="100" d="100"/>
          <a:sy n="100" d="100"/>
        </p:scale>
        <p:origin x="318" y="96"/>
      </p:cViewPr>
      <p:guideLst>
        <p:guide orient="horz" pos="139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3294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928"/>
        <p:guide pos="2208"/>
      </p:guideLst>
    </p:cSldViewPr>
  </p:notesViewPr>
  <p:gridSpacing cx="76200" cy="76200"/>
</p:viewPr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2707CD-D343-4AED-AEEA-A5FA12F5B025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41BEED-9364-4CA1-8D6D-7E71B01F7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9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6EE8FE-BA8F-4A96-8EDD-05EAC77F24A2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9A5538-2234-4C24-B026-BF06BAED0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1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docProps/app.xml><?xml version="1.0" encoding="utf-8"?>
<Properties xmlns="http://schemas.openxmlformats.org/officeDocument/2006/extended-properties" xmlns:vt="http://schemas.openxmlformats.org/officeDocument/2006/docPropsVTypes">
  <Template>title slide</Template>
  <TotalTime>2680</TotalTime>
  <Words>874</Words>
  <Application>Microsoft Office PowerPoint</Application>
  <PresentationFormat>On-screen Show (4:3)</PresentationFormat>
  <Paragraphs>186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Times New Roman</vt:lpstr>
      <vt:lpstr>Calibri</vt:lpstr>
      <vt:lpstr>Arial</vt:lpstr>
      <vt:lpstr>Aastore</vt:lpstr>
      <vt:lpstr>The Voynich Manuscript as a MesoAmerican Herbal</vt:lpstr>
      <vt:lpstr>The Manuscript</vt:lpstr>
      <vt:lpstr>Herbal: 129 folios (130 Plants)</vt:lpstr>
      <vt:lpstr>Pharma: 18 folios, 173 plants</vt:lpstr>
      <vt:lpstr>Balneological: 21 folios</vt:lpstr>
      <vt:lpstr>Cosmological, Zodiac: 12 folios</vt:lpstr>
      <vt:lpstr>Cosmological (Magic Circles)</vt:lpstr>
      <vt:lpstr>Recipes? Poems? (24 folios)</vt:lpstr>
      <vt:lpstr>Provenance</vt:lpstr>
      <vt:lpstr>PowerPoint Presentation</vt:lpstr>
      <vt:lpstr>Evidence that Voynich is MesoAmerican</vt:lpstr>
      <vt:lpstr>Folio 1v of Voynich Codex vs. folio 9r of the Codex Cruz-Badianus: Ipomoea arborescens vs. I. murucoides</vt:lpstr>
      <vt:lpstr>Folio 9v of the Voynich Codex: Viola bicolor, not V. tricolor</vt:lpstr>
      <vt:lpstr>Folio 23v of the Voynich Codex: Passiflora subgenus Decaloba (P. morifolia?)</vt:lpstr>
      <vt:lpstr>Folio 93r of the Voynich Codex: Helianthus annuus</vt:lpstr>
      <vt:lpstr>Decipherment of Ancient Languages</vt:lpstr>
      <vt:lpstr>Folio 100r #8 of Voynich Codex: Opuntia sp., cf. O. ficus-indica</vt:lpstr>
      <vt:lpstr>Folio 100r #4 of Voynich Codex: Agave sp., cf. A. atrovirens (or A. tequilana)</vt:lpstr>
      <vt:lpstr>Alphabet Decipherment</vt:lpstr>
      <vt:lpstr>Voynich Alphabet Decipherment</vt:lpstr>
      <vt:lpstr>Animals</vt:lpstr>
      <vt:lpstr>PowerPoint Presentation</vt:lpstr>
      <vt:lpstr>PowerPoint Presentation</vt:lpstr>
      <vt:lpstr>Mineral</vt:lpstr>
      <vt:lpstr>PowerPoint Presentation</vt:lpstr>
      <vt:lpstr>PowerPoint Presentation</vt:lpstr>
      <vt:lpstr>Map</vt:lpstr>
      <vt:lpstr>Toribio of Benavente  Motolinía (1482–1568)</vt:lpstr>
      <vt:lpstr>Folio 86v Sphere #2=Huejotzingo</vt:lpstr>
      <vt:lpstr>Folio 86v Sphere 2 of the Voynich Ms.: Monastery of San Miguel Megun ca. 1543, Huejotzingo [where willows grow], Puebla, México</vt:lpstr>
      <vt:lpstr>Folio 86v Sphere #4=Tlaxcala</vt:lpstr>
      <vt:lpstr>Folio 86v Sphere #6=Tecamachalco/Tepeaca</vt:lpstr>
      <vt:lpstr>Folio 86v Sphere #8=Vera Cruz/ Zempoala </vt:lpstr>
      <vt:lpstr>Folio 86v Sphere A=Angelopolis</vt:lpstr>
      <vt:lpstr>Balneological</vt:lpstr>
      <vt:lpstr>Ancient Netzahualcoyotl baths in Chapultepec Park, Mexico City</vt:lpstr>
      <vt:lpstr>Baths at Texcotzingo, ancient palace of  Netzahualcoyotl near Texcoco</vt:lpstr>
      <vt:lpstr>Cosmology Symbols</vt:lpstr>
      <vt:lpstr>Conclusions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atucker</dc:creator>
  <cp:lastModifiedBy>Whipkey, Anna L</cp:lastModifiedBy>
  <cp:revision>283</cp:revision>
  <cp:lastPrinted>2014-11-18T15:42:24Z</cp:lastPrinted>
  <dcterms:created xsi:type="dcterms:W3CDTF">2014-06-13T22:51:35Z</dcterms:created>
  <dcterms:modified xsi:type="dcterms:W3CDTF">2015-07-21T15:36:05Z</dcterms:modified>
</cp:coreProperties>
</file>